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9C27-5D42-41A8-AD78-1E778C9CE89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44D-975C-49D6-9969-5D1340CD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7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9C27-5D42-41A8-AD78-1E778C9CE89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44D-975C-49D6-9969-5D1340CD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8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9C27-5D42-41A8-AD78-1E778C9CE89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44D-975C-49D6-9969-5D1340CD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9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9C27-5D42-41A8-AD78-1E778C9CE89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44D-975C-49D6-9969-5D1340CD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7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9C27-5D42-41A8-AD78-1E778C9CE89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44D-975C-49D6-9969-5D1340CD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5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9C27-5D42-41A8-AD78-1E778C9CE89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44D-975C-49D6-9969-5D1340CD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7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9C27-5D42-41A8-AD78-1E778C9CE89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44D-975C-49D6-9969-5D1340CD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8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9C27-5D42-41A8-AD78-1E778C9CE89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44D-975C-49D6-9969-5D1340CD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8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9C27-5D42-41A8-AD78-1E778C9CE89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44D-975C-49D6-9969-5D1340CD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62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9C27-5D42-41A8-AD78-1E778C9CE89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44D-975C-49D6-9969-5D1340CD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7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69C27-5D42-41A8-AD78-1E778C9CE89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344D-975C-49D6-9969-5D1340CD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69C27-5D42-41A8-AD78-1E778C9CE894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344D-975C-49D6-9969-5D1340CDA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3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8693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Психоречевая </a:t>
            </a:r>
            <a:r>
              <a:rPr lang="ru-RU" sz="4000" dirty="0"/>
              <a:t>коррекция у детей 5-7 лет </a:t>
            </a:r>
            <a:br>
              <a:rPr lang="ru-RU" sz="4000" dirty="0"/>
            </a:br>
            <a:r>
              <a:rPr lang="ru-RU" sz="4000" dirty="0"/>
              <a:t>посредством кинезиологических и психомоторных упражнений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636" t="20922" r="3837" b="35512"/>
          <a:stretch/>
        </p:blipFill>
        <p:spPr>
          <a:xfrm>
            <a:off x="1828801" y="3457831"/>
            <a:ext cx="7280031" cy="1676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3170" y="5785338"/>
            <a:ext cx="4888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 Чекменева Ольга Валентиновна, </a:t>
            </a:r>
          </a:p>
          <a:p>
            <a:r>
              <a:rPr lang="ru-RU" dirty="0" smtClean="0"/>
              <a:t> педагог-психолог ГБОУ СОШ № 1 «ОЦ» СП «Детский сад «Самоцветы» п.г.т. Смышляевка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2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637308"/>
            <a:ext cx="11610109" cy="5569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/>
              <a:t>Упражнения в перекладывании предмета (мешочка, малого мяча, кубика).</a:t>
            </a:r>
          </a:p>
          <a:p>
            <a:pPr algn="just"/>
            <a:r>
              <a:rPr lang="ru-RU" dirty="0"/>
              <a:t>          Перекладывание мешочка (малого мяча) из одной руки в другую с поворотом в сторону.</a:t>
            </a:r>
          </a:p>
          <a:p>
            <a:pPr algn="just"/>
            <a:r>
              <a:rPr lang="ru-RU" dirty="0"/>
              <a:t>          Перекладывание мешочка из одной руки в другую во время выполнения наклона (за коленями и ниже) - ноги вместе и ноги врозь (за каждой ногой).</a:t>
            </a:r>
          </a:p>
          <a:p>
            <a:pPr algn="just"/>
            <a:r>
              <a:rPr lang="ru-RU" dirty="0"/>
              <a:t>          Перекладывание мешочка из одной руки в другую под коленом (нога согнута в колене, вверх).</a:t>
            </a:r>
          </a:p>
          <a:p>
            <a:pPr algn="just"/>
            <a:r>
              <a:rPr lang="ru-RU" dirty="0"/>
              <a:t>          Из исходного положения лежа на спине передача мяча за поднятыми прямыми ногами, за согнутыми в коленях ногами (колени подтягивать к груди).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6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2" y="249382"/>
            <a:ext cx="11132127" cy="5927581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Упражнения в подбрасывании, перебрасывании и ловле предмета.</a:t>
            </a:r>
          </a:p>
          <a:p>
            <a:r>
              <a:rPr lang="ru-RU" dirty="0"/>
              <a:t>         Подбрасывание мешочка (малого мяча) правой (левой) рукой и ловля двумя руками; то же с хлопком.</a:t>
            </a:r>
          </a:p>
          <a:p>
            <a:r>
              <a:rPr lang="ru-RU" dirty="0"/>
              <a:t>         Подбрасывание (или перебрасывание) мешочка (малого мяча) правой рукой и ловля левой; то же, меняя руки.</a:t>
            </a:r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b="1" u="sng" dirty="0" smtClean="0"/>
              <a:t>«</a:t>
            </a:r>
            <a:r>
              <a:rPr lang="ru-RU" b="1" u="sng" dirty="0"/>
              <a:t>Телесный диктант»</a:t>
            </a:r>
          </a:p>
          <a:p>
            <a:pPr marL="0" indent="0">
              <a:buNone/>
            </a:pPr>
            <a:r>
              <a:rPr lang="ru-RU" dirty="0" smtClean="0"/>
              <a:t>Ребенок </a:t>
            </a:r>
            <a:r>
              <a:rPr lang="ru-RU" dirty="0"/>
              <a:t>выполняет команды взрослого:</a:t>
            </a:r>
          </a:p>
          <a:p>
            <a:pPr marL="0" indent="0">
              <a:buNone/>
            </a:pPr>
            <a:r>
              <a:rPr lang="ru-RU" dirty="0" smtClean="0"/>
              <a:t>- сделай </a:t>
            </a:r>
            <a:r>
              <a:rPr lang="ru-RU" dirty="0"/>
              <a:t>два шага влево и повернись направо;</a:t>
            </a:r>
          </a:p>
          <a:p>
            <a:pPr marL="0" indent="0">
              <a:buNone/>
            </a:pPr>
            <a:r>
              <a:rPr lang="ru-RU" dirty="0" smtClean="0"/>
              <a:t>- делай </a:t>
            </a:r>
            <a:r>
              <a:rPr lang="ru-RU" dirty="0"/>
              <a:t>поворот направо, а потом шаг влево;</a:t>
            </a:r>
          </a:p>
          <a:p>
            <a:pPr marL="0" indent="0">
              <a:buNone/>
            </a:pPr>
            <a:r>
              <a:rPr lang="ru-RU" dirty="0" smtClean="0"/>
              <a:t>- сделай </a:t>
            </a:r>
            <a:r>
              <a:rPr lang="ru-RU" dirty="0"/>
              <a:t>шаг вперед, затем шаг вправо;</a:t>
            </a:r>
          </a:p>
          <a:p>
            <a:pPr>
              <a:buFontTx/>
              <a:buChar char="-"/>
            </a:pPr>
            <a:r>
              <a:rPr lang="ru-RU" dirty="0" smtClean="0"/>
              <a:t>повернись </a:t>
            </a:r>
            <a:r>
              <a:rPr lang="ru-RU" dirty="0"/>
              <a:t>налево, а потом направо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6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Психомоторные упражнения -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– </a:t>
            </a:r>
            <a:r>
              <a:rPr lang="ru-RU" dirty="0"/>
              <a:t>предполагают выполнение заданий на листе бумаги левой и правой рукой поочередно или одновременно двумя руками. Выполнение упражнений может иметь текстовое сопровождение, которое проговаривает сам ребенок. </a:t>
            </a:r>
            <a:r>
              <a:rPr lang="ru-RU" dirty="0" smtClean="0"/>
              <a:t>Удобно использовать на практике специальные доски для межполушарного развития.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4" name="Picture 4" descr="https://liketo.ru/upload/iblock/7db/11498.01_2_1000x1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30410" r="1901" b="21921"/>
          <a:stretch/>
        </p:blipFill>
        <p:spPr bwMode="auto">
          <a:xfrm>
            <a:off x="6425028" y="4069198"/>
            <a:ext cx="4928772" cy="244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28.png" descr="https://fsd.multiurok.ru/html/2018/12/09/s_5c0d67b06215e/1022387_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336" y="4103109"/>
            <a:ext cx="4354299" cy="23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04800"/>
            <a:ext cx="11637818" cy="5569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Способы рисования двумя руками:</a:t>
            </a:r>
            <a:endParaRPr lang="ru-RU" b="1" u="sng" dirty="0"/>
          </a:p>
          <a:p>
            <a:pPr lvl="0" algn="just"/>
            <a:r>
              <a:rPr lang="ru-RU" dirty="0"/>
              <a:t>рисование </a:t>
            </a:r>
            <a:r>
              <a:rPr lang="ru-RU" dirty="0" smtClean="0"/>
              <a:t>линий, </a:t>
            </a:r>
            <a:r>
              <a:rPr lang="ru-RU" dirty="0"/>
              <a:t>движения рук от центра к краям</a:t>
            </a:r>
            <a:r>
              <a:rPr lang="ru-RU" dirty="0" smtClean="0"/>
              <a:t>, </a:t>
            </a:r>
            <a:r>
              <a:rPr lang="ru-RU" dirty="0" smtClean="0"/>
              <a:t> движения рук от краев к центру,</a:t>
            </a:r>
            <a:endParaRPr lang="ru-RU" dirty="0"/>
          </a:p>
          <a:p>
            <a:pPr algn="just"/>
            <a:r>
              <a:rPr lang="ru-RU" dirty="0"/>
              <a:t>рисование волнистых линий, движения рук от центра к краям</a:t>
            </a:r>
            <a:r>
              <a:rPr lang="ru-RU" dirty="0" smtClean="0"/>
              <a:t>,</a:t>
            </a:r>
            <a:r>
              <a:rPr lang="ru-RU" dirty="0" smtClean="0"/>
              <a:t> движения рук от краев к центру,</a:t>
            </a:r>
          </a:p>
          <a:p>
            <a:pPr algn="just"/>
            <a:r>
              <a:rPr lang="ru-RU" dirty="0" smtClean="0"/>
              <a:t> рисование </a:t>
            </a:r>
            <a:r>
              <a:rPr lang="ru-RU" dirty="0"/>
              <a:t>фигур (круги, квадраты, треугольники), движения рук от центра к краям</a:t>
            </a:r>
            <a:r>
              <a:rPr lang="ru-RU" dirty="0" smtClean="0"/>
              <a:t>,</a:t>
            </a:r>
            <a:r>
              <a:rPr lang="ru-RU" dirty="0" smtClean="0"/>
              <a:t> движения рук краев к центру.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      </a:t>
            </a:r>
            <a:r>
              <a:rPr lang="ru-RU" sz="3200" dirty="0" smtClean="0"/>
              <a:t>Следует </a:t>
            </a:r>
            <a:r>
              <a:rPr lang="ru-RU" sz="3200" dirty="0"/>
              <a:t>отметить, что эта практика не требует материальных затрат, удобна в применении, органично вписывается в структуру </a:t>
            </a:r>
            <a:r>
              <a:rPr lang="ru-RU" sz="3200" dirty="0" smtClean="0"/>
              <a:t>занятий, помогает </a:t>
            </a:r>
            <a:r>
              <a:rPr lang="ru-RU" sz="3200" dirty="0"/>
              <a:t>эффективно решить задачи психоречевой коррекции у детей 5-7 лет.</a:t>
            </a:r>
          </a:p>
        </p:txBody>
      </p:sp>
    </p:spTree>
    <p:extLst>
      <p:ext uri="{BB962C8B-B14F-4D97-AF65-F5344CB8AC3E}">
        <p14:creationId xmlns:p14="http://schemas.microsoft.com/office/powerpoint/2010/main" val="2876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891" y="365125"/>
            <a:ext cx="10771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Методические пособия, используемые в коррекционно-развивающей </a:t>
            </a:r>
            <a:r>
              <a:rPr lang="ru-RU" b="1" dirty="0" smtClean="0"/>
              <a:t>деятельности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57744"/>
            <a:ext cx="11693236" cy="5292437"/>
          </a:xfrm>
        </p:spPr>
        <p:txBody>
          <a:bodyPr>
            <a:normAutofit/>
          </a:bodyPr>
          <a:lstStyle/>
          <a:p>
            <a:pPr lvl="0"/>
            <a:r>
              <a:rPr lang="ru-RU" sz="3200" dirty="0"/>
              <a:t>Деннисон П. Гимнастика мозга. – М.: Весь, 2019.</a:t>
            </a:r>
          </a:p>
          <a:p>
            <a:pPr lvl="0"/>
            <a:r>
              <a:rPr lang="ru-RU" sz="3200" dirty="0"/>
              <a:t>Лосев П.Н. Коррекция речевого и психического развития детей 4-7 лет. Планирование, конспекты, занятия, игры, упражнения. – М.: Сфера, 2015.</a:t>
            </a:r>
          </a:p>
          <a:p>
            <a:pPr lvl="0"/>
            <a:r>
              <a:rPr lang="ru-RU" sz="3200" dirty="0"/>
              <a:t>Сиротюк А.Л. Упражнения для психомоторного развития дошкольников. Практическое пособие. - М., 2018. </a:t>
            </a:r>
          </a:p>
          <a:p>
            <a:pPr lvl="0"/>
            <a:r>
              <a:rPr lang="ru-RU" sz="3200" dirty="0"/>
              <a:t>Трясогузова Т.П. Развитие межполушарного взаимодействия у детей с ОВЗ (ОНР): рабочая тетрадь /Т.П.Трясогузова. -  Ростов н/Д: Феникс, 2022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2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90" y="412460"/>
            <a:ext cx="11187545" cy="5988339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200" dirty="0" smtClean="0"/>
              <a:t>У детей с </a:t>
            </a:r>
            <a:r>
              <a:rPr lang="ru-RU" sz="3200" dirty="0"/>
              <a:t>тяжелыми нарушениями речи (ТНР</a:t>
            </a:r>
            <a:r>
              <a:rPr lang="ru-RU" sz="3200" dirty="0" smtClean="0"/>
              <a:t>) наблюдаются различные нарушения в развитии психических процессов (памяти, внимания, восприятия), которые часто объясняются недостаточным взаимодействием между правым и левым полушариями головного мозга. Поэтому важно, как можно раньше начать работу по развитию межполушарного взаимодействия у детей с ТНР.</a:t>
            </a:r>
          </a:p>
          <a:p>
            <a:pPr marL="0" indent="457200" algn="just">
              <a:buNone/>
            </a:pPr>
            <a:r>
              <a:rPr lang="ru-RU" sz="3200" dirty="0" smtClean="0"/>
              <a:t>С целью обеспечения достаточного уровня активности и интеграции в работе левого и правого полушария головного мозга в коррекционно-развивающей работе эффективно использовать </a:t>
            </a:r>
            <a:r>
              <a:rPr lang="ru-RU" sz="3200" i="1" dirty="0" smtClean="0"/>
              <a:t>кинезиологические упражнения, психомоторные упражнения</a:t>
            </a:r>
            <a:r>
              <a:rPr lang="ru-RU" sz="3200" dirty="0" smtClean="0"/>
              <a:t>, а также специальную линейку для развития межполушарного взаимодействия.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014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Кинезиологические упражнения -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385455"/>
            <a:ext cx="11610109" cy="47915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– это движения, позволяющие активизировать межполушарное воздействие. Можно составить комплекс для целого занятия или использовать их как часть занятия. Продолжительность занятий зависит от возраста и может составлять от 10-15 до 20-30 минут в день.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u="sng" dirty="0" smtClean="0"/>
              <a:t>«Колено – локоть».</a:t>
            </a:r>
          </a:p>
          <a:p>
            <a:pPr marL="0" indent="0">
              <a:buNone/>
            </a:pPr>
            <a:r>
              <a:rPr lang="ru-RU" dirty="0" smtClean="0"/>
              <a:t> Стоя. Поднять и согнуть левую ногу в колене, локтем правой руки дотронуться до колена левой ноги, затем тоже с правой ногой и левой рукой. Повторить упражнение 8–10 раз.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96" t="12909" r="3246"/>
          <a:stretch/>
        </p:blipFill>
        <p:spPr>
          <a:xfrm>
            <a:off x="6863777" y="4969565"/>
            <a:ext cx="3419910" cy="18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193964"/>
            <a:ext cx="11748654" cy="6664036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“Дерево”</a:t>
            </a:r>
            <a:r>
              <a:rPr lang="ru-RU" b="1" dirty="0" smtClean="0"/>
              <a:t>  </a:t>
            </a: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ru-RU" dirty="0" smtClean="0"/>
              <a:t> «Мы растем, растем, растем, и до неба достаем».</a:t>
            </a:r>
          </a:p>
          <a:p>
            <a:pPr marL="0" indent="0">
              <a:buNone/>
            </a:pPr>
            <a:r>
              <a:rPr lang="ru-RU" dirty="0" smtClean="0"/>
              <a:t>          Сидя на корточках, спрятать голову в колени, колени обхватить руками. Это — семечко, которое постепенно прорастает и превращается в дерево. Медленно подняться на ноги, затем распрямить туловище, вытянуть руки вверх. Подул ветер — раскачивать тело, имитируя дерево. Повторить упражнение 8–10 раз.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“</a:t>
            </a:r>
            <a:r>
              <a:rPr lang="ru-RU" b="1" u="sng" dirty="0"/>
              <a:t>Горизонтальная восьмерка”</a:t>
            </a:r>
          </a:p>
          <a:p>
            <a:r>
              <a:rPr lang="ru-RU" dirty="0"/>
              <a:t>          Вытянуть перед собой правую руку на уровне глаз, пальцы сжать в кулак, оставив средний и указательный пальцы вытянутыми. Нарисовать в воздухе горизонтальную восьмерку как можно большего размера. Рисовать начинать с центра и следить глазами за кончиками пальцев, не поворачивая головы. Повторить 3 раза. То же выполнить левой рукой.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https://storage.yandexcloud.net/wr4img/312018_42_i_0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0" y="5247861"/>
            <a:ext cx="3041375" cy="153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2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3964"/>
            <a:ext cx="10196945" cy="6456218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«Колечко</a:t>
            </a:r>
            <a:r>
              <a:rPr lang="ru-RU" b="1" u="sng" dirty="0" smtClean="0"/>
              <a:t>»</a:t>
            </a:r>
            <a:r>
              <a:rPr lang="ru-RU" b="1" dirty="0" smtClean="0"/>
              <a:t>   - </a:t>
            </a:r>
            <a:r>
              <a:rPr lang="ru-RU" dirty="0" smtClean="0"/>
              <a:t>«</a:t>
            </a:r>
            <a:r>
              <a:rPr lang="ru-RU" dirty="0"/>
              <a:t>Ожерелье мы составим, маме мы его подарим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          Поочередно </a:t>
            </a:r>
            <a:r>
              <a:rPr lang="ru-RU" dirty="0"/>
              <a:t>перебирать пальцы рук, соединяя с большим пальцем последовательно указательный, средний и т. д. Упражнение выполняется в прямом (от указательного пальца к мизинцу) и в обратном порядке (от мизинца к указательному пальцу). Вначале упражнение выполняется каждой рукой отдельно, затем вместе.</a:t>
            </a:r>
          </a:p>
          <a:p>
            <a:pPr marL="0" indent="0">
              <a:buNone/>
            </a:pPr>
            <a:r>
              <a:rPr lang="ru-RU" b="1" dirty="0"/>
              <a:t>«</a:t>
            </a:r>
            <a:r>
              <a:rPr lang="ru-RU" b="1" u="sng" dirty="0"/>
              <a:t>Кулак-ребро-ладонь» </a:t>
            </a:r>
          </a:p>
          <a:p>
            <a:pPr marL="0" indent="0">
              <a:buNone/>
            </a:pPr>
            <a:r>
              <a:rPr lang="ru-RU" dirty="0"/>
              <a:t>          Ребенку показывают три положения руки, последовательно сменяющих друг друга: ладонь, сжатая в кулак, ладонь ребром, распрямленная ладонь. Выполняется сначала правой рукой, потом – левой, затем двумя руками вместе по 8-10 раз. Ребенок выполняет движения вместе с взрослым, затем по памяти.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953" t="4192" r="5564" b="2080"/>
          <a:stretch/>
        </p:blipFill>
        <p:spPr>
          <a:xfrm>
            <a:off x="10196945" y="288234"/>
            <a:ext cx="1898977" cy="2648573"/>
          </a:xfrm>
          <a:prstGeom prst="rect">
            <a:avLst/>
          </a:prstGeom>
        </p:spPr>
      </p:pic>
      <p:pic>
        <p:nvPicPr>
          <p:cNvPr id="5" name="image2.jpeg" descr="img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t="4001" r="8069" b="3863"/>
          <a:stretch/>
        </p:blipFill>
        <p:spPr>
          <a:xfrm>
            <a:off x="10118035" y="3289852"/>
            <a:ext cx="2073965" cy="323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4" y="249382"/>
            <a:ext cx="10002982" cy="5927581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«Лезгинка»</a:t>
            </a:r>
          </a:p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dirty="0"/>
              <a:t>Ребенок складывает левую руку в кулак, большой палец отставляет в сторону, кулак разворачивает пальцами к себе. Правой рукой прямой ладонью в горизонтальном положении прикасается к мизинцу левой. После этого одновременно меняет положение правой и левой рук (шесть-восемь раз). Необходимо добиваться высокой скорости смены положений. </a:t>
            </a:r>
          </a:p>
          <a:p>
            <a:pPr marL="0" indent="0">
              <a:buNone/>
            </a:pPr>
            <a:r>
              <a:rPr lang="ru-RU" b="1" u="sng" dirty="0" smtClean="0"/>
              <a:t>«Замок»</a:t>
            </a:r>
          </a:p>
          <a:p>
            <a:pPr marL="0" indent="0">
              <a:buNone/>
            </a:pPr>
            <a:r>
              <a:rPr lang="ru-RU" dirty="0" smtClean="0"/>
              <a:t>          Скрестить руки ладонями друг к другу, сцепить пальцы в замок, развернуть руки к себе. Двигать пальцем, который укажет взрослый, точно и четко. Нежелательны движения соседних пальцев. Прикасаться к пальцу нельзя. В упражнении последовательно должны участвовать все пальцы обеих рук.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226" y="1818861"/>
            <a:ext cx="2355574" cy="995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10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277091"/>
            <a:ext cx="9282545" cy="5899872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«Дом-ёжик-замок</a:t>
            </a:r>
            <a:r>
              <a:rPr lang="ru-RU" b="1" u="sng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Дом» – пальцы рук соединить под углом, большие пальцы соединить.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Ёжик» – поставить ладони под углом друг к другу. Расположить пальцы одной руки между пальцами другой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Замок» – ладони прижать друг к другу, пальцы переплести.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u="sng" dirty="0"/>
              <a:t>«Цепочка</a:t>
            </a:r>
            <a:r>
              <a:rPr lang="ru-RU" b="1" u="sng" dirty="0" smtClean="0"/>
              <a:t>»       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Поочередно соединяем большой палец с указательным, со средним и т. д. и через них попеременно «пропускаем» «колечки» из пальчиков другой руки.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3911" r="3878" b="3609"/>
          <a:stretch/>
        </p:blipFill>
        <p:spPr bwMode="auto">
          <a:xfrm>
            <a:off x="9631017" y="477077"/>
            <a:ext cx="2395331" cy="3429001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64" y="5059017"/>
            <a:ext cx="3274436" cy="1620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7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0"/>
            <a:ext cx="9670474" cy="6650182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«Зайчик-коза-вилка</a:t>
            </a:r>
            <a:r>
              <a:rPr lang="ru-RU" b="1" u="sng" dirty="0"/>
              <a:t>»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Зайчик». Указательный и средний пальцы вытянуть вверх, мизинец и безымянный прижать к ладони большим пальцем.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Коза». Указательный палец и мизинец выпрямить. Средний и безымянный - прижать большим пальцем к ладони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Вилка». Указательный, средний и безымянный пальцы вытянуты вверх, расставлены врозь и напряжены. Большой палец прижимает мизинец к ладони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u="sng" dirty="0" smtClean="0"/>
              <a:t>«Фонарики</a:t>
            </a:r>
            <a:r>
              <a:rPr lang="ru-RU" b="1" u="sng" dirty="0"/>
              <a:t>»</a:t>
            </a:r>
          </a:p>
          <a:p>
            <a:pPr marL="0" indent="0">
              <a:buNone/>
            </a:pPr>
            <a:r>
              <a:rPr lang="ru-RU" dirty="0"/>
              <a:t>- «Фонарики зажглись» – пальцы выпрямить. </a:t>
            </a:r>
          </a:p>
          <a:p>
            <a:pPr marL="0" indent="0">
              <a:buNone/>
            </a:pPr>
            <a:r>
              <a:rPr lang="ru-RU" dirty="0"/>
              <a:t>- «Фонарики погасли» – пальцы сжать в кулак.</a:t>
            </a:r>
          </a:p>
          <a:p>
            <a:pPr marL="0" indent="0">
              <a:buNone/>
            </a:pPr>
            <a:r>
              <a:rPr lang="ru-RU" dirty="0"/>
              <a:t>- «Фонарик погас – фонарик зажёгся» - пальцы одной руки сжаты, а другой выпрямлены. Поменять положение рук.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2045" r="7657" b="3861"/>
          <a:stretch/>
        </p:blipFill>
        <p:spPr bwMode="auto">
          <a:xfrm>
            <a:off x="10038521" y="178903"/>
            <a:ext cx="1938131" cy="2862471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" t="3052" r="4714" b="3480"/>
          <a:stretch/>
        </p:blipFill>
        <p:spPr bwMode="auto">
          <a:xfrm>
            <a:off x="9601200" y="3856382"/>
            <a:ext cx="1838739" cy="2693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24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5" y="249383"/>
            <a:ext cx="10002980" cy="5347854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/>
              <a:t>«Ухо-нос»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Левой </a:t>
            </a:r>
            <a:r>
              <a:rPr lang="ru-RU" dirty="0"/>
              <a:t>рукой взяться за кончик носа, а правой рукой - за противоположное ухо. Одновременно отпустить ухо и нос, хлопнуть в ладоши; затем поменять положение рук «с точностью до наоборот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b="1" u="sng" dirty="0"/>
              <a:t>Лесенка»</a:t>
            </a:r>
          </a:p>
          <a:p>
            <a:pPr marL="0" indent="0">
              <a:buNone/>
            </a:pPr>
            <a:r>
              <a:rPr lang="ru-RU" dirty="0"/>
              <a:t>Для этого упражнения нужны большой и указательный пальцы на обеих руках.</a:t>
            </a:r>
          </a:p>
          <a:p>
            <a:pPr marL="0" indent="0">
              <a:buNone/>
            </a:pPr>
            <a:r>
              <a:rPr lang="ru-RU" dirty="0"/>
              <a:t>Соединяем большой палец с указательным (кончиками), затем вторые пары соединяем, а первые разъединяем, получается, как будто пальцы шагают по ступенькам.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nsportal.ru/sites/default/files/docpreview_image/2022/04/12/kineziologiya_metodicheskoe_posobie.docx_image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17"/>
          <a:stretch/>
        </p:blipFill>
        <p:spPr bwMode="auto">
          <a:xfrm>
            <a:off x="9929191" y="249383"/>
            <a:ext cx="1958010" cy="257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277" y="5306900"/>
            <a:ext cx="3244975" cy="155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13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1261</Words>
  <Application>Microsoft Office PowerPoint</Application>
  <PresentationFormat>Широкоэкранный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Психоречевая коррекция у детей 5-7 лет  посредством кинезиологических и психомоторных упражнений </vt:lpstr>
      <vt:lpstr>Презентация PowerPoint</vt:lpstr>
      <vt:lpstr>Кинезиологические упражнения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Психомоторные упражнения -</vt:lpstr>
      <vt:lpstr>Презентация PowerPoint</vt:lpstr>
      <vt:lpstr>Методические пособия, используемые в коррекционно-развивающей деятельности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Психоречевая коррекция у детей 5-7 лет  посредством кинезиологических и психомоторных упражнений</dc:title>
  <dc:creator>Ольга</dc:creator>
  <cp:lastModifiedBy>Ольга</cp:lastModifiedBy>
  <cp:revision>11</cp:revision>
  <dcterms:created xsi:type="dcterms:W3CDTF">2022-10-04T11:30:32Z</dcterms:created>
  <dcterms:modified xsi:type="dcterms:W3CDTF">2022-10-04T12:59:31Z</dcterms:modified>
</cp:coreProperties>
</file>