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6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5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2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1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1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4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70DC-36A1-4D63-AD0E-898E78C2A094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9C9C9-6C41-4EA2-A76F-30D327F46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2256" y="2712720"/>
            <a:ext cx="5019982" cy="1077277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Arial Unicode MS" panose="020B0604020202020204" pitchFamily="34" charset="-128"/>
                <a:cs typeface="Aharoni" panose="02010803020104030203" pitchFamily="2" charset="-79"/>
              </a:rPr>
              <a:t>МАСТЕР-КЛАСС ДЛЯ ПЕДАГОГОВ ПО ИЗГОТОВЛЕНИЮ </a:t>
            </a:r>
            <a:br>
              <a:rPr lang="ru-RU" sz="2200" b="1" dirty="0">
                <a:latin typeface="Arial Unicode MS" panose="020B0604020202020204" pitchFamily="34" charset="-128"/>
                <a:cs typeface="Aharoni" panose="02010803020104030203" pitchFamily="2" charset="-79"/>
              </a:rPr>
            </a:br>
            <a:r>
              <a:rPr lang="ru-RU" sz="2200" b="1" dirty="0">
                <a:latin typeface="Arial Unicode MS" panose="020B0604020202020204" pitchFamily="34" charset="-128"/>
                <a:cs typeface="Aharoni" panose="02010803020104030203" pitchFamily="2" charset="-79"/>
              </a:rPr>
              <a:t>КУКЛЫ-ОБЕРЕГА ИЗ НИТОК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304" y="5293995"/>
            <a:ext cx="3308678" cy="1127760"/>
          </a:xfrm>
        </p:spPr>
        <p:txBody>
          <a:bodyPr>
            <a:normAutofit/>
          </a:bodyPr>
          <a:lstStyle/>
          <a:p>
            <a:r>
              <a:rPr lang="ru-RU" sz="1800" b="1"/>
              <a:t>ПОДГОТОВИЛ ВОСПИТАТЕЛЬ: </a:t>
            </a:r>
            <a:endParaRPr lang="ru-RU" sz="1800" b="1" dirty="0"/>
          </a:p>
          <a:p>
            <a:r>
              <a:rPr lang="ru-RU" sz="1800" b="1" dirty="0"/>
              <a:t>ИВАНОВА Е.Н.</a:t>
            </a:r>
          </a:p>
          <a:p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93" y="365760"/>
            <a:ext cx="5234327" cy="60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47800" y="-883920"/>
            <a:ext cx="3657600" cy="1212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87947"/>
            <a:ext cx="6568440" cy="3066415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Голова и тело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Берём понравившуюся по цвету пряжу - это будут голова и платье куклы. Наматываем на картонную заготовку довольно плотно, делая примерно 30 - 35 витков вокруг ширины;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05" y="716902"/>
            <a:ext cx="4857750" cy="2781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840" y="3700960"/>
            <a:ext cx="6730365" cy="503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Разрезаем с одной стороны намотки;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05" y="3709029"/>
            <a:ext cx="4857750" cy="31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5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2481" y="299143"/>
            <a:ext cx="45719" cy="1391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857" y="968374"/>
            <a:ext cx="6675120" cy="5889626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аккуратно снимаем с картона;</a:t>
            </a: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500" b="1" dirty="0">
              <a:solidFill>
                <a:srgbClr val="11111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5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Затем нам нужен толстый карандаш (или любая подходящая по толщине палочка, его мы кладём по середине наших ниток);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500" b="1" dirty="0">
              <a:solidFill>
                <a:srgbClr val="11111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500" b="1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Далее складываем пряжу пополам;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46" y="299142"/>
            <a:ext cx="3840541" cy="2199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46" y="2635885"/>
            <a:ext cx="3840541" cy="1962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64" y="4735988"/>
            <a:ext cx="3855823" cy="19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1690688"/>
            <a:ext cx="5821680" cy="4351338"/>
          </a:xfrm>
        </p:spPr>
        <p:txBody>
          <a:bodyPr/>
          <a:lstStyle/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Теперь берём нить другого цвета;</a:t>
            </a:r>
            <a:endParaRPr lang="ru-RU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5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авязываем ей нитки под карандашом в несколько    узелков - получилась голова        у нашей куклы.</a:t>
            </a:r>
            <a:endParaRPr lang="ru-RU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23" y="238289"/>
            <a:ext cx="5372522" cy="3157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23" y="3522816"/>
            <a:ext cx="5343947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6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0"/>
            <a:ext cx="1737360" cy="7458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745808"/>
            <a:ext cx="6278880" cy="5461635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Приступаем к изготовлению рук. Берём пряжу того же цвета, из которой делали голову и тело - наматываем на картонную заготовку витков 6 - 7;</a:t>
            </a: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5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5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также разрезаем с одной стороны. Снимаем аккуратно и складываем пополам. Завязываем узелки контрастными нитками с двух сторон;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3" y="608965"/>
            <a:ext cx="5095414" cy="2725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3" y="3509645"/>
            <a:ext cx="5095414" cy="30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6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106680"/>
            <a:ext cx="10515600" cy="2584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5360"/>
            <a:ext cx="7495816" cy="5811838"/>
          </a:xfrm>
        </p:spPr>
        <p:txBody>
          <a:bodyPr/>
          <a:lstStyle/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Теперь разделяем платье на две равные половины, и кладём заготовку ручек ниже головы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500" b="1" dirty="0">
              <a:solidFill>
                <a:srgbClr val="11111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500" b="1" dirty="0">
              <a:solidFill>
                <a:srgbClr val="11111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Закрываем второй половиной ниток</a:t>
            </a:r>
            <a:endParaRPr lang="ru-RU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2500" b="1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завязываем на талии поясок из нитки другого цвета</a:t>
            </a:r>
            <a:endParaRPr lang="ru-RU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4787"/>
            <a:ext cx="3853696" cy="2055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12" y="2358199"/>
            <a:ext cx="3857984" cy="2046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12" y="4502467"/>
            <a:ext cx="3879772" cy="20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500062"/>
            <a:ext cx="11216640" cy="1325563"/>
          </a:xfrm>
        </p:spPr>
        <p:txBody>
          <a:bodyPr>
            <a:normAutofit fontScale="90000"/>
          </a:bodyPr>
          <a:lstStyle/>
          <a:p>
            <a:pPr indent="228600"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и получилась у нас куколка - оберег своими руками!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20" y="1644809"/>
            <a:ext cx="4556760" cy="4951095"/>
          </a:xfrm>
        </p:spPr>
      </p:pic>
    </p:spTree>
    <p:extLst>
      <p:ext uri="{BB962C8B-B14F-4D97-AF65-F5344CB8AC3E}">
        <p14:creationId xmlns:p14="http://schemas.microsoft.com/office/powerpoint/2010/main" val="39814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28600"/>
            <a:ext cx="1234440" cy="1365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3989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Цель: Создание условий для активного сотрудничества, самореализации и стимулирования роста творческого потенциала участников мастер-класса.</a:t>
            </a:r>
          </a:p>
          <a:p>
            <a:pPr marL="0" indent="0">
              <a:buNone/>
            </a:pPr>
            <a:r>
              <a:rPr lang="ru-RU" b="1" dirty="0"/>
              <a:t>	Задачи:</a:t>
            </a:r>
          </a:p>
          <a:p>
            <a:r>
              <a:rPr lang="ru-RU" b="1" dirty="0"/>
              <a:t>Развивать интерес к культуре родной страны;</a:t>
            </a:r>
          </a:p>
          <a:p>
            <a:r>
              <a:rPr lang="ru-RU" b="1" dirty="0"/>
              <a:t>Формировать уважение к обычаям, традициям своего народа;</a:t>
            </a:r>
          </a:p>
          <a:p>
            <a:r>
              <a:rPr lang="ru-RU" b="1" dirty="0"/>
              <a:t>Познакомить с технологией изготовления куклы-оберега из ниток;</a:t>
            </a:r>
          </a:p>
          <a:p>
            <a:r>
              <a:rPr lang="ru-RU" b="1" dirty="0"/>
              <a:t>Повысить творческий потенциал участников мастер-класса через изготовление народной куклы-оберега из ниток.</a:t>
            </a:r>
          </a:p>
        </p:txBody>
      </p:sp>
    </p:spTree>
    <p:extLst>
      <p:ext uri="{BB962C8B-B14F-4D97-AF65-F5344CB8AC3E}">
        <p14:creationId xmlns:p14="http://schemas.microsoft.com/office/powerpoint/2010/main" val="386462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27906"/>
            <a:ext cx="9753600" cy="5354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	</a:t>
            </a:r>
            <a:r>
              <a:rPr lang="ru-RU" sz="3000" b="1" dirty="0"/>
              <a:t>Актуальность:</a:t>
            </a:r>
          </a:p>
          <a:p>
            <a:pPr marL="0" indent="0">
              <a:buNone/>
            </a:pPr>
            <a:r>
              <a:rPr lang="ru-RU" sz="3000" b="1" dirty="0"/>
              <a:t>Дети должны хорошо знать не только историю Российского государства, но и традиции русского народа, осознавать, понимать и активно участвовать в возрождении национальной культуры.</a:t>
            </a:r>
          </a:p>
          <a:p>
            <a:pPr marL="0" indent="0">
              <a:buNone/>
            </a:pPr>
            <a:r>
              <a:rPr lang="ru-RU" sz="3000" b="1" dirty="0"/>
              <a:t>Чтобы донести до сознания дошкольников, что они являются носителями русской народной культуры, воспитать детей в национальных традициях, необходимо обратиться к истокам русской народной культуры и, в первую очередь, к народной игрушке, в том числе и рукотворной кукле. Народная игрушка и игры являются неотъемлемой частью духовно-нравственного воспитания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67121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755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377824"/>
            <a:ext cx="10515600" cy="62820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/>
              <a:t>Издавна на Руси создавали кукол из различных материалов – из соломы, глины, нити, ткани и даже из дерева.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своему назначению куклы делятся на три большие группы: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обрядовые;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куклы-обереги;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игровые.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куклы охраняли, спасали, помогали в трудную минуту, давали мудрые советы. Кукол любили, берегли, передавали по наследству. Каждую куклу-оберег делали к определенному событию и в определенный день года. Выполнялась такая кукла из лоскутков старой одежды и ниток. Лицо кукле не рисовали. Считалось, что в неё может вселиться злой дух. Самые красивые из сделанных собственноручно кукол хранились в сундуке и были частью приданного.</a:t>
            </a:r>
          </a:p>
        </p:txBody>
      </p:sp>
    </p:spTree>
    <p:extLst>
      <p:ext uri="{BB962C8B-B14F-4D97-AF65-F5344CB8AC3E}">
        <p14:creationId xmlns:p14="http://schemas.microsoft.com/office/powerpoint/2010/main" val="22049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13520" y="1690688"/>
            <a:ext cx="2240280" cy="4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35" y="3381926"/>
            <a:ext cx="2590799" cy="32931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75" y="121444"/>
            <a:ext cx="3569720" cy="3185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98" y="121444"/>
            <a:ext cx="3037523" cy="3486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95" y="3721864"/>
            <a:ext cx="3044526" cy="2953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6" y="3130251"/>
            <a:ext cx="3504037" cy="3544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6" y="121444"/>
            <a:ext cx="3504037" cy="28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2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313986"/>
            <a:ext cx="3901440" cy="784702"/>
          </a:xfrm>
        </p:spPr>
        <p:txBody>
          <a:bodyPr/>
          <a:lstStyle/>
          <a:p>
            <a:r>
              <a:rPr lang="ru-RU" b="1" dirty="0"/>
              <a:t>КОЛОКОЛЬЧИК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10" y="706337"/>
            <a:ext cx="3517504" cy="26238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3" y="149860"/>
            <a:ext cx="2389552" cy="3180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10" y="3474720"/>
            <a:ext cx="3517504" cy="2798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7" y="3474720"/>
            <a:ext cx="2383918" cy="31699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95010" y="1069616"/>
            <a:ext cx="538941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0"/>
              </a:rPr>
              <a:t>Родина куколки – Валдай. Оттуда и пошли валдайские колокольчики.</a:t>
            </a:r>
          </a:p>
          <a:p>
            <a:pPr algn="ctr"/>
            <a:r>
              <a:rPr lang="ru-RU" sz="3000" b="1" cap="none" spc="0" dirty="0">
                <a:ln w="0"/>
                <a:solidFill>
                  <a:schemeClr val="tx1"/>
                </a:solidFill>
              </a:rPr>
              <a:t>Эта куколка веселая, задорная, приносит в дом радость и веселье.</a:t>
            </a:r>
          </a:p>
          <a:p>
            <a:pPr algn="ctr"/>
            <a:r>
              <a:rPr lang="ru-RU" sz="3000" b="1" dirty="0">
                <a:ln w="0"/>
              </a:rPr>
              <a:t>Даря Колокольчик, человек желает своему другу получать только хорошие известия и поддерживает в нем радостное и веселое настроение.</a:t>
            </a:r>
            <a:endParaRPr lang="ru-RU" sz="30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0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227965"/>
            <a:ext cx="3322320" cy="777875"/>
          </a:xfrm>
        </p:spPr>
        <p:txBody>
          <a:bodyPr/>
          <a:lstStyle/>
          <a:p>
            <a:r>
              <a:rPr lang="ru-RU" b="1" dirty="0"/>
              <a:t>ПЕЛЕНАШКА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63" y="761319"/>
            <a:ext cx="3526173" cy="26718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40" y="75248"/>
            <a:ext cx="2518410" cy="3357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63" y="3500120"/>
            <a:ext cx="3526173" cy="2644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40" y="3500120"/>
            <a:ext cx="2518410" cy="33578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159" y="1005840"/>
            <a:ext cx="525780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>
                <a:ln w="0"/>
              </a:rPr>
              <a:t>Чтобы сбить злых духова с толку, спелёнатую куклу подкладывали к младенцу в колыбель, чтобы принимать на себя все напасти.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tx1"/>
                </a:solidFill>
              </a:rPr>
              <a:t>Только после крещения, которым за младенцем утверждается статус человека, кукла убиралась из колыбели.</a:t>
            </a:r>
          </a:p>
          <a:p>
            <a:pPr algn="ctr"/>
            <a:r>
              <a:rPr lang="ru-RU" sz="3000" dirty="0">
                <a:ln w="0"/>
              </a:rPr>
              <a:t>Куклу хранили в доме наравне с крестильной рубахой ребёнка.</a:t>
            </a:r>
            <a:endParaRPr lang="ru-RU" sz="3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7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6157" y="940126"/>
            <a:ext cx="6134363" cy="777875"/>
          </a:xfrm>
        </p:spPr>
        <p:txBody>
          <a:bodyPr>
            <a:normAutofit/>
          </a:bodyPr>
          <a:lstStyle/>
          <a:p>
            <a:r>
              <a:rPr lang="ru-RU" b="1" dirty="0"/>
              <a:t>КУКЛА-ОБЕРЕГ ИЗ НИТОК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9" y="248920"/>
            <a:ext cx="2345531" cy="3127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9" y="3532504"/>
            <a:ext cx="2345531" cy="3127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26" y="2278698"/>
            <a:ext cx="2926925" cy="21951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83397" y="1945440"/>
            <a:ext cx="6659881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dirty="0">
                <a:ln w="0"/>
              </a:rPr>
              <a:t>По преданию кукла оберегает дом, хозяйство от тёмных сил, дурного глаза, призывает добрых и светлых духов.</a:t>
            </a:r>
          </a:p>
          <a:p>
            <a:pPr algn="ctr"/>
            <a:endParaRPr lang="ru-RU" sz="2500" dirty="0">
              <a:ln w="0"/>
            </a:endParaRPr>
          </a:p>
          <a:p>
            <a:pPr algn="ctr"/>
            <a:r>
              <a:rPr lang="ru-RU" sz="2500" dirty="0">
                <a:ln w="0"/>
              </a:rPr>
              <a:t>Изготовленную своими руками                          куколку-самоделку, можно использовать           в качестве подарка своему близкому, а также, как украшение своего дома, ну и конечно же играть с ней.</a:t>
            </a:r>
            <a:endParaRPr lang="ru-RU" sz="25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822325"/>
            <a:ext cx="5638800" cy="3642995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7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нитки для вязания разных цветов;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ножницы;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картонные прямоугольные заготовки;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5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толстый карандаш или палочка.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7" y="1942149"/>
            <a:ext cx="5529263" cy="4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648</Words>
  <Application>Microsoft Office PowerPoint</Application>
  <PresentationFormat>Широкоэкранный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Тема Office</vt:lpstr>
      <vt:lpstr>МАСТЕР-КЛАСС ДЛЯ ПЕДАГОГОВ ПО ИЗГОТОВЛЕНИЮ  КУКЛЫ-ОБЕРЕГА ИЗ НИТОК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КОЛОКОЛЬЧИК</vt:lpstr>
      <vt:lpstr>ПЕЛЕНАШКА</vt:lpstr>
      <vt:lpstr>КУКЛА-ОБЕРЕГ ИЗ НИТОК</vt:lpstr>
      <vt:lpstr>Презентация PowerPoint</vt:lpstr>
      <vt:lpstr>Презентация PowerPoint</vt:lpstr>
      <vt:lpstr>Презентация PowerPoint</vt:lpstr>
      <vt:lpstr>Презентация PowerPoint</vt:lpstr>
      <vt:lpstr>Руки</vt:lpstr>
      <vt:lpstr>Презентация PowerPoint</vt:lpstr>
      <vt:lpstr>Вот и получилась у нас куколка - оберег своими руками!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КУКЛЫ В СЛАВЯНСКОЙ КУЛЬТУРЕ</dc:title>
  <dc:creator>Андрей</dc:creator>
  <cp:lastModifiedBy>Евгения</cp:lastModifiedBy>
  <cp:revision>21</cp:revision>
  <cp:lastPrinted>2022-04-19T20:28:32Z</cp:lastPrinted>
  <dcterms:created xsi:type="dcterms:W3CDTF">2022-04-19T17:27:56Z</dcterms:created>
  <dcterms:modified xsi:type="dcterms:W3CDTF">2024-08-05T07:31:56Z</dcterms:modified>
</cp:coreProperties>
</file>