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0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1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6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8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6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6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9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3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1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9F69-B87D-42C9-BE3C-B5077A77463F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BB99-0D5B-4B64-9F39-AB6941D76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5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8230" y="2326031"/>
            <a:ext cx="8134596" cy="1655762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</a:rPr>
              <a:t>Дидактическое 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</a:rPr>
              <a:t>пособие «Книжка – </a:t>
            </a:r>
            <a:r>
              <a:rPr lang="ru-RU" sz="4100" b="1" dirty="0" err="1">
                <a:solidFill>
                  <a:schemeClr val="accent1">
                    <a:lumMod val="75000"/>
                  </a:schemeClr>
                </a:solidFill>
              </a:rPr>
              <a:t>говорилка</a:t>
            </a:r>
            <a:r>
              <a:rPr lang="ru-RU" sz="4100" b="1" dirty="0">
                <a:solidFill>
                  <a:schemeClr val="accent1">
                    <a:lumMod val="75000"/>
                  </a:schemeClr>
                </a:solidFill>
              </a:rPr>
              <a:t>» по развитию связной речи у детей младшего дошкольного  возраста»</a:t>
            </a:r>
            <a:endParaRPr lang="ru-RU" sz="4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6" y="1840800"/>
            <a:ext cx="3173434" cy="4231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19714" y="6055743"/>
            <a:ext cx="300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Воспитатель: Иванова Е.Н.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705" y="115307"/>
            <a:ext cx="11585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№1 «Образовательный центр»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Смышляевка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Волжский Самарской области структурное подразделение «Детский сад «Самоцветы»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3792"/>
            <a:ext cx="10515600" cy="4633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Цель: формирование связной речи у детей младшего дошкольного возраста.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развивать связную речь, посредством развивающих игр 	и пособий;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развивать слуховое восприятие, любознательность, память;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азвивать мелкую моторику,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цветовосприятие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воображение;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обогащать и расширять словарный запас;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воспитывать умение взаимодействовать друг с другом.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083" y="127619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4" y="1828800"/>
            <a:ext cx="4146197" cy="31096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10" y="3167289"/>
            <a:ext cx="3895146" cy="2921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26" y="1098068"/>
            <a:ext cx="3088575" cy="41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38" y="1490312"/>
            <a:ext cx="6099312" cy="45744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0" y="502181"/>
            <a:ext cx="2936067" cy="2250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35" y="2185059"/>
            <a:ext cx="2819161" cy="2962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2" y="3935638"/>
            <a:ext cx="2935465" cy="27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79" y="436943"/>
            <a:ext cx="2615297" cy="25074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1484414"/>
            <a:ext cx="5953497" cy="4465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0" y="902965"/>
            <a:ext cx="2729410" cy="2917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19" y="3324588"/>
            <a:ext cx="2617257" cy="2624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23" y="4170711"/>
            <a:ext cx="2729410" cy="2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15" y="1690688"/>
            <a:ext cx="4786030" cy="35895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5" y="255649"/>
            <a:ext cx="2587089" cy="3449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04" y="255649"/>
            <a:ext cx="1847921" cy="3449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62" y="3887687"/>
            <a:ext cx="3326386" cy="2624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47" y="2667277"/>
            <a:ext cx="1888169" cy="38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2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5" y="1493116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1" y="498764"/>
            <a:ext cx="2353962" cy="3138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51" y="1389413"/>
            <a:ext cx="2921701" cy="2480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70" y="4061361"/>
            <a:ext cx="3295532" cy="24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564" y="4702628"/>
            <a:ext cx="7505205" cy="147693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46" y="985652"/>
            <a:ext cx="3006166" cy="2254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23" y="985652"/>
            <a:ext cx="2992622" cy="2244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92" y="558730"/>
            <a:ext cx="2331351" cy="31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78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по развитию речи у детей младшего дошкольного возраста </dc:title>
  <dc:creator>Андрей</dc:creator>
  <cp:lastModifiedBy>Наталья Владимировна</cp:lastModifiedBy>
  <cp:revision>11</cp:revision>
  <cp:lastPrinted>2023-02-14T18:14:15Z</cp:lastPrinted>
  <dcterms:created xsi:type="dcterms:W3CDTF">2023-02-12T18:32:22Z</dcterms:created>
  <dcterms:modified xsi:type="dcterms:W3CDTF">2023-02-15T10:53:27Z</dcterms:modified>
</cp:coreProperties>
</file>